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9" r:id="rId3"/>
    <p:sldId id="258" r:id="rId4"/>
    <p:sldId id="261" r:id="rId5"/>
    <p:sldId id="262" r:id="rId6"/>
    <p:sldId id="263" r:id="rId7"/>
    <p:sldId id="265" r:id="rId8"/>
    <p:sldId id="264" r:id="rId9"/>
    <p:sldId id="266" r:id="rId10"/>
    <p:sldId id="267" r:id="rId11"/>
    <p:sldId id="268" r:id="rId12"/>
    <p:sldId id="269" r:id="rId1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4" autoAdjust="0"/>
    <p:restoredTop sz="94731" autoAdjust="0"/>
  </p:normalViewPr>
  <p:slideViewPr>
    <p:cSldViewPr snapToGrid="0">
      <p:cViewPr varScale="1">
        <p:scale>
          <a:sx n="78" d="100"/>
          <a:sy n="78" d="100"/>
        </p:scale>
        <p:origin x="-17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10/19/2016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10/19/2016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10/19/2016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10/19/2016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10/19/2016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10/19/2016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88104" y="3583061"/>
            <a:ext cx="5632125" cy="301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537614" y="375804"/>
            <a:ext cx="4184650" cy="1681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00" t="44038" r="28220" b="34178"/>
          <a:stretch/>
        </p:blipFill>
        <p:spPr bwMode="auto">
          <a:xfrm>
            <a:off x="5523140" y="259990"/>
            <a:ext cx="3301546" cy="136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168" t="32451" r="22174" b="32395"/>
          <a:stretch/>
        </p:blipFill>
        <p:spPr bwMode="auto">
          <a:xfrm rot="10800000">
            <a:off x="724267" y="2203681"/>
            <a:ext cx="1487802" cy="16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3523" t="40846" r="27490" b="38744"/>
          <a:stretch/>
        </p:blipFill>
        <p:spPr bwMode="auto">
          <a:xfrm rot="10800000">
            <a:off x="1065032" y="4869845"/>
            <a:ext cx="361950" cy="3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213" y="4222492"/>
            <a:ext cx="268022" cy="184666"/>
          </a:xfrm>
          <a:prstGeom prst="rect">
            <a:avLst/>
          </a:prstGeom>
          <a:noFill/>
        </p:spPr>
        <p:txBody>
          <a:bodyPr wrap="none" rtlCol="0">
            <a:spAutoFit/>
          </a:bodyPr>
          <a:lstStyle/>
          <a:p>
            <a:r>
              <a:rPr lang="en-US" sz="600" b="1" dirty="0" smtClean="0">
                <a:solidFill>
                  <a:srgbClr val="FF0000"/>
                </a:solidFill>
              </a:rPr>
              <a:t>3V</a:t>
            </a:r>
            <a:endParaRPr lang="en-US" sz="600" b="1" dirty="0">
              <a:solidFill>
                <a:srgbClr val="FF0000"/>
              </a:solidFill>
            </a:endParaRPr>
          </a:p>
        </p:txBody>
      </p:sp>
      <p:sp>
        <p:nvSpPr>
          <p:cNvPr id="9" name="TextBox 8"/>
          <p:cNvSpPr txBox="1"/>
          <p:nvPr/>
        </p:nvSpPr>
        <p:spPr>
          <a:xfrm>
            <a:off x="178220" y="5409942"/>
            <a:ext cx="333746" cy="184666"/>
          </a:xfrm>
          <a:prstGeom prst="rect">
            <a:avLst/>
          </a:prstGeom>
          <a:noFill/>
        </p:spPr>
        <p:txBody>
          <a:bodyPr wrap="none" rtlCol="0">
            <a:spAutoFit/>
          </a:bodyPr>
          <a:lstStyle/>
          <a:p>
            <a:r>
              <a:rPr lang="en-US" sz="600" b="1" dirty="0" smtClean="0">
                <a:solidFill>
                  <a:srgbClr val="FF0000"/>
                </a:solidFill>
              </a:rPr>
              <a:t>GND</a:t>
            </a:r>
            <a:endParaRPr lang="en-US" sz="600" b="1" dirty="0">
              <a:solidFill>
                <a:srgbClr val="FF0000"/>
              </a:solidFill>
            </a:endParaRPr>
          </a:p>
        </p:txBody>
      </p:sp>
      <p:cxnSp>
        <p:nvCxnSpPr>
          <p:cNvPr id="8" name="Straight Arrow Connector 7"/>
          <p:cNvCxnSpPr/>
          <p:nvPr/>
        </p:nvCxnSpPr>
        <p:spPr>
          <a:xfrm>
            <a:off x="1273972" y="5032374"/>
            <a:ext cx="122057"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4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4780" r="53479" b="42801"/>
          <a:stretch/>
        </p:blipFill>
        <p:spPr bwMode="auto">
          <a:xfrm>
            <a:off x="1226329" y="2640254"/>
            <a:ext cx="4231496" cy="40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flipH="1">
            <a:off x="3842828" y="3856990"/>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nvGrpSpPr>
          <p:cNvPr id="7" name="Group 6"/>
          <p:cNvGrpSpPr/>
          <p:nvPr/>
        </p:nvGrpSpPr>
        <p:grpSpPr>
          <a:xfrm>
            <a:off x="1490113" y="96403"/>
            <a:ext cx="5345147" cy="2427341"/>
            <a:chOff x="1490113" y="96403"/>
            <a:chExt cx="5345147" cy="2427341"/>
          </a:xfrm>
        </p:grpSpPr>
        <p:pic>
          <p:nvPicPr>
            <p:cNvPr id="5" name="Picture 4"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1490113" y="375804"/>
              <a:ext cx="5345147" cy="214794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20459345" flipH="1">
              <a:off x="4406899" y="96403"/>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spTree>
    <p:extLst>
      <p:ext uri="{BB962C8B-B14F-4D97-AF65-F5344CB8AC3E}">
        <p14:creationId xmlns:p14="http://schemas.microsoft.com/office/powerpoint/2010/main" val="982411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73029" y="3398837"/>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0824" y="916170"/>
            <a:ext cx="7922700" cy="4544823"/>
            <a:chOff x="230824" y="916170"/>
            <a:chExt cx="7922700" cy="4544823"/>
          </a:xfrm>
        </p:grpSpPr>
        <p:grpSp>
          <p:nvGrpSpPr>
            <p:cNvPr id="2" name="Group 1"/>
            <p:cNvGrpSpPr/>
            <p:nvPr/>
          </p:nvGrpSpPr>
          <p:grpSpPr>
            <a:xfrm>
              <a:off x="1840882" y="1502072"/>
              <a:ext cx="6312642" cy="3134976"/>
              <a:chOff x="1171574" y="3493511"/>
              <a:chExt cx="6242604" cy="3100194"/>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11"/>
                <a:ext cx="829512" cy="1046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8" y="4723917"/>
                <a:ext cx="2198129"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3"/>
                <a:ext cx="831609" cy="9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5000"/>
                <a:ext cx="1065494"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5000"/>
                <a:ext cx="1455415"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783996"/>
                <a:ext cx="523875" cy="647122"/>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51"/>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2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80" y="436412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80"/>
                <a:ext cx="420406" cy="129540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7" y="4068438"/>
                <a:ext cx="420370" cy="144018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93384" y="1245037"/>
              <a:ext cx="2168671" cy="646331"/>
            </a:xfrm>
            <a:prstGeom prst="rect">
              <a:avLst/>
            </a:prstGeom>
            <a:noFill/>
          </p:spPr>
          <p:txBody>
            <a:bodyPr wrap="none" rtlCol="0">
              <a:spAutoFit/>
            </a:bodyPr>
            <a:lstStyle/>
            <a:p>
              <a:pPr algn="ctr"/>
              <a:r>
                <a:rPr lang="en-US" dirty="0" smtClean="0"/>
                <a:t>Connect to 5V and</a:t>
              </a:r>
            </a:p>
            <a:p>
              <a:pPr algn="ctr"/>
              <a:r>
                <a:rPr lang="en-US" dirty="0" err="1" smtClean="0"/>
                <a:t>Gnd</a:t>
              </a:r>
              <a:r>
                <a:rPr lang="en-US" dirty="0" smtClean="0"/>
                <a:t> Pins underneath</a:t>
              </a:r>
              <a:endParaRPr lang="en-US" dirty="0"/>
            </a:p>
          </p:txBody>
        </p:sp>
        <p:sp>
          <p:nvSpPr>
            <p:cNvPr id="25" name="Freeform 24"/>
            <p:cNvSpPr/>
            <p:nvPr/>
          </p:nvSpPr>
          <p:spPr>
            <a:xfrm>
              <a:off x="4249821" y="1542882"/>
              <a:ext cx="526503" cy="11733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Lst>
              <a:ahLst/>
              <a:cxnLst>
                <a:cxn ang="0">
                  <a:pos x="connsiteX0" y="connsiteY0"/>
                </a:cxn>
                <a:cxn ang="0">
                  <a:pos x="connsiteX1" y="connsiteY1"/>
                </a:cxn>
                <a:cxn ang="0">
                  <a:pos x="connsiteX2" y="connsiteY2"/>
                </a:cxn>
              </a:cxnLst>
              <a:rect l="l" t="t" r="r" b="b"/>
              <a:pathLst>
                <a:path w="526503" h="1173346">
                  <a:moveTo>
                    <a:pt x="526503" y="0"/>
                  </a:moveTo>
                  <a:cubicBezTo>
                    <a:pt x="293182" y="-1"/>
                    <a:pt x="7263" y="136214"/>
                    <a:pt x="520" y="445062"/>
                  </a:cubicBezTo>
                  <a:cubicBezTo>
                    <a:pt x="-6223" y="753910"/>
                    <a:pt x="49747" y="1050280"/>
                    <a:pt x="340386" y="11733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846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439</Words>
  <Application>Microsoft Office PowerPoint</Application>
  <PresentationFormat>On-screen Show (4:3)</PresentationFormat>
  <Paragraphs>67</Paragraphs>
  <Slides>12</Slides>
  <Notes>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27</cp:revision>
  <cp:lastPrinted>2016-10-19T13:59:53Z</cp:lastPrinted>
  <dcterms:created xsi:type="dcterms:W3CDTF">2016-10-03T17:50:31Z</dcterms:created>
  <dcterms:modified xsi:type="dcterms:W3CDTF">2016-10-19T16:01:38Z</dcterms:modified>
</cp:coreProperties>
</file>